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DharmendraBalaji/Analyzing-Agricultural-Productivity-Across-Indian-Stat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33462" y="3429000"/>
            <a:ext cx="759511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Analyzing Agricultural Productivity Across Indian States</a:t>
            </a: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Student Name : Kamineni Dharmendra Balaji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College Name &amp; Department : Aditya College Of Engineering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Madanapalli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Artificial Intelligence &amp; Data Science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Student Registration ID : STU662fa177912581714397559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</a:p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6EA45-7982-3033-2BAE-7502190A901F}"/>
              </a:ext>
            </a:extLst>
          </p:cNvPr>
          <p:cNvSpPr txBox="1"/>
          <p:nvPr/>
        </p:nvSpPr>
        <p:spPr>
          <a:xfrm>
            <a:off x="214604" y="1492898"/>
            <a:ext cx="6550090" cy="1528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Losing the productivity gap ensures India's food security.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must suit each state's unique challenges and needs.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practices will drive long-term agricultural growth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E4B4E-25CA-8D1A-054D-0689B2C5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330" y="737118"/>
            <a:ext cx="5324669" cy="6120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F0DB8D-7523-7108-96CE-0A42A014B0DC}"/>
              </a:ext>
            </a:extLst>
          </p:cNvPr>
          <p:cNvSpPr txBox="1"/>
          <p:nvPr/>
        </p:nvSpPr>
        <p:spPr>
          <a:xfrm>
            <a:off x="214604" y="3090846"/>
            <a:ext cx="6652725" cy="382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highlight>
                  <a:srgbClr val="FF00FF"/>
                </a:highlight>
              </a:rPr>
              <a:t>GITHUB REPOSITORY LINK</a:t>
            </a:r>
            <a:r>
              <a:rPr lang="en-IN" dirty="0"/>
              <a:t>:</a:t>
            </a:r>
          </a:p>
          <a:p>
            <a:endParaRPr lang="en-IN" dirty="0"/>
          </a:p>
          <a:p>
            <a:r>
              <a:rPr lang="en-IN" dirty="0">
                <a:hlinkClick r:id="rId3"/>
              </a:rPr>
              <a:t>https://github.com/KDharmendraBalaji/Analyzing-Agricultural-Productivity-Across-Indian-States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0667F-C5C8-AF00-D094-A8FCE87DD15C}"/>
              </a:ext>
            </a:extLst>
          </p:cNvPr>
          <p:cNvSpPr txBox="1"/>
          <p:nvPr/>
        </p:nvSpPr>
        <p:spPr>
          <a:xfrm>
            <a:off x="93306" y="1452616"/>
            <a:ext cx="9377264" cy="354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regional disparities in Indian agricultural productivity</a:t>
            </a:r>
          </a:p>
          <a:p>
            <a:pPr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key metrics: yield, input costs, technology adoption.</a:t>
            </a:r>
          </a:p>
          <a:p>
            <a:pPr algn="just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State-Specific Insights: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high &amp; low productivity states such as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Punjab and Bihar.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Implications: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impact of policies, subsidies, and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infrastructure.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Practices: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eco-friendly methods that enhance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agricultural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3" y="1067664"/>
            <a:ext cx="8578959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</a:t>
            </a:r>
          </a:p>
          <a:p>
            <a:endParaRPr lang="en-IN" sz="2000" b="1" dirty="0">
              <a:solidFill>
                <a:srgbClr val="213163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India's agriculture varies greatly by state, with Punjab leading wheat yield at 5.15 tons/ha.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Tamil Nadu excels in rice yield at 6.9 tons/ha, Bihar trails in wheat at 2.9 tons/ha.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adoption differs: Punjab uses drones for pesticide spraying, lowering chemical use by 20%.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Andhra Pradesh adopts drip irrigation, boosting yields by 15%, while Bihar relies on traditional methods.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schemes like PMKSY and Soil Health Card improve irrigation and fertilizer efficiency.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include small farms, water scarcity, and limited farmer education on modern tech.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focus: technology spread, sustainable farming, and supportive polic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ies.</a:t>
            </a:r>
          </a:p>
          <a:p>
            <a:r>
              <a:rPr lang="en-IN" sz="2000" b="1" dirty="0">
                <a:solidFill>
                  <a:srgbClr val="213163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20367-3819-A185-9D42-9CACA051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792" y="737118"/>
            <a:ext cx="3477207" cy="6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0" y="1014656"/>
            <a:ext cx="121920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 Methodology</a:t>
            </a:r>
          </a:p>
          <a:p>
            <a:pPr>
              <a:buNone/>
            </a:pPr>
            <a:endParaRPr lang="en-US" sz="2000" b="1" dirty="0">
              <a:solidFill>
                <a:srgbClr val="21316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Ministry of Agriculture, NSSO, and state data from 2015-2024.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Productivity Metrics: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Yield, Total Factor Productivity (TFP), and output value per worker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measured.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Methodological Framework: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Normalization, crop weighting by economic value, and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composite index creation.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&amp; Econometric Analysis: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mapping, Moran’s I for clustering, regression, and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panel data modeling.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Checks: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 and comparison with DEA and SFA methods.</a:t>
            </a:r>
          </a:p>
          <a:p>
            <a:r>
              <a:rPr lang="en-US" sz="1800" b="1" dirty="0">
                <a:solidFill>
                  <a:srgbClr val="2131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rgbClr val="21316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8EE9B-B5C1-CFF7-772F-F0119B1905E3}"/>
              </a:ext>
            </a:extLst>
          </p:cNvPr>
          <p:cNvSpPr txBox="1"/>
          <p:nvPr/>
        </p:nvSpPr>
        <p:spPr>
          <a:xfrm>
            <a:off x="3020786" y="3234506"/>
            <a:ext cx="6116216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830EF-E482-6E0A-62AE-636A6F85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29" y="765110"/>
            <a:ext cx="3374570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" y="1063742"/>
            <a:ext cx="6357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  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B03C0-5B86-BD09-16FA-089969559BBE}"/>
              </a:ext>
            </a:extLst>
          </p:cNvPr>
          <p:cNvSpPr txBox="1"/>
          <p:nvPr/>
        </p:nvSpPr>
        <p:spPr>
          <a:xfrm>
            <a:off x="111967" y="1548880"/>
            <a:ext cx="121204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 Variations: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differences in crop yields like rice and wheat between states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such as Punjab and Bihar.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Inequality: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access to irrigation, quality seeds, and technology; 70% of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farmers are marginal.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Vulnerability: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impacts like droughts and floods severely affect 65% rain-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fed agriculture.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Access Issues: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infrastructure limits selling options; less than 2% of produce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reaches organized retail.</a:t>
            </a:r>
          </a:p>
          <a:p>
            <a:pPr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Targeted Interventions: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State-specific policies are vital to sustainably boost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productivity and farmer incomes.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farmer income remains low, around $1500 USD per year.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69894-7017-A5C5-5515-797162CF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073" y="737118"/>
            <a:ext cx="3299925" cy="61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9959" y="1054412"/>
            <a:ext cx="12857583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</a:p>
          <a:p>
            <a:pPr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challenge: wide productivity gaps, exemplified by Punjab and Bihar.</a:t>
            </a:r>
          </a:p>
          <a:p>
            <a:pPr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Punjab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99% irrigated, high fertilizer (240 kg/ha), rice yield ~4 tons/ha.</a:t>
            </a:r>
          </a:p>
          <a:p>
            <a:pPr algn="just"/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Bihar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60% unirrigated, low fertilizer (110 kg/ha), rice yield ~1.5 tons/ha.</a:t>
            </a:r>
          </a:p>
          <a:p>
            <a:pPr algn="just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Agricultural Enhancement Program (IAEP):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irrigation—target 20% increase in 5 years using drip, sprinkler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soil health via testing and balanced fertilizers, aiming 30% efficiency gain.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subsidized climate-resilient HYV seed adoption to 75% farmers.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precision farming tech to reach 50% of farmers with digital aid.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1 million farmers annually on modern practices and water conservation.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 include 30% productivity rise, better incomes, and sustainable farming.</a:t>
            </a:r>
          </a:p>
          <a:p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C6487-1A19-B455-60BD-35161E0E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54" y="737118"/>
            <a:ext cx="3579845" cy="60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8C84E-BBAA-0736-266E-5249F5EC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456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7F157-01AE-5478-3F4F-90DFF356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118"/>
            <a:ext cx="12192000" cy="61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5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34789-F09B-C529-700D-49B43486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118"/>
            <a:ext cx="12192000" cy="61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2954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145</TotalTime>
  <Words>650</Words>
  <Application>Microsoft Office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 Neue</vt:lpstr>
      <vt:lpstr>Times New Roman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Kamineni Dharmendra Balaji</cp:lastModifiedBy>
  <cp:revision>8</cp:revision>
  <dcterms:created xsi:type="dcterms:W3CDTF">2024-12-31T09:40:01Z</dcterms:created>
  <dcterms:modified xsi:type="dcterms:W3CDTF">2025-04-17T09:14:46Z</dcterms:modified>
</cp:coreProperties>
</file>